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4" r:id="rId1"/>
  </p:sldMasterIdLst>
  <p:notesMasterIdLst>
    <p:notesMasterId r:id="rId13"/>
  </p:notesMasterIdLst>
  <p:sldIdLst>
    <p:sldId id="256" r:id="rId2"/>
    <p:sldId id="258" r:id="rId3"/>
    <p:sldId id="296" r:id="rId4"/>
    <p:sldId id="297" r:id="rId5"/>
    <p:sldId id="298" r:id="rId6"/>
    <p:sldId id="294" r:id="rId7"/>
    <p:sldId id="302" r:id="rId8"/>
    <p:sldId id="303" r:id="rId9"/>
    <p:sldId id="300" r:id="rId10"/>
    <p:sldId id="304" r:id="rId11"/>
    <p:sldId id="282" r:id="rId12"/>
  </p:sldIdLst>
  <p:sldSz cx="12192000" cy="6858000"/>
  <p:notesSz cx="6858000" cy="9144000"/>
  <p:embeddedFontLst>
    <p:embeddedFont>
      <p:font typeface="HY견고딕" panose="02030600000101010101" pitchFamily="18" charset="-127"/>
      <p:regular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휴먼둥근헤드라인" panose="02030504000101010101" pitchFamily="18" charset="-127"/>
      <p:regular r:id="rId23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273" userDrawn="1">
          <p15:clr>
            <a:srgbClr val="A4A3A4"/>
          </p15:clr>
        </p15:guide>
        <p15:guide id="4" orient="horz" pos="23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597"/>
    <a:srgbClr val="E41A00"/>
    <a:srgbClr val="F5DF4D"/>
    <a:srgbClr val="F2F2F2"/>
    <a:srgbClr val="0165B2"/>
    <a:srgbClr val="445569"/>
    <a:srgbClr val="1F4E79"/>
    <a:srgbClr val="D9D9D9"/>
    <a:srgbClr val="FE431E"/>
    <a:srgbClr val="87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5" autoAdjust="0"/>
    <p:restoredTop sz="94660"/>
  </p:normalViewPr>
  <p:slideViewPr>
    <p:cSldViewPr>
      <p:cViewPr varScale="1">
        <p:scale>
          <a:sx n="115" d="100"/>
          <a:sy n="115" d="100"/>
        </p:scale>
        <p:origin x="456" y="108"/>
      </p:cViewPr>
      <p:guideLst>
        <p:guide orient="horz" pos="2160"/>
        <p:guide pos="3840"/>
        <p:guide orient="horz" pos="2273"/>
        <p:guide orient="horz" pos="23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4B13090-954C-42B8-9E26-10AE906BF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B5573C-C310-4726-9454-5731CB3903B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B23E853-DAFB-42BA-8E42-DDF83CF398B2}" type="datetimeFigureOut">
              <a:rPr lang="ko-KR" altLang="en-US"/>
              <a:pPr>
                <a:defRPr/>
              </a:pPr>
              <a:t>2024-07-31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D22152C-1816-43C7-B775-5E35B9F1B4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0B8D62B9-6FD8-43F2-9E77-9978E5CE9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97EA6A-DFF3-4031-B2DB-B8F0C59EF5B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483748-CC11-4FD5-9189-939F40637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2D6D723-6FAE-4977-A65A-290E950EFE4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1653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D6D723-6FAE-4977-A65A-290E950EFE4D}" type="slidenum">
              <a:rPr lang="ko-KR" altLang="en-US" smtClean="0"/>
              <a:pPr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60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365A99C7-F13B-47D8-B5BD-38E6F0CB361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712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4C9F9D85-245D-487B-9B00-88B0B539706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89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5D9AA456-0B6B-4E73-B0F7-E7ED14FCE978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71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79EBF7CE-BBD8-4458-A8ED-6DB61D7612E5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4A0F72E-1949-4219-AC42-014A834BDE88}"/>
              </a:ext>
            </a:extLst>
          </p:cNvPr>
          <p:cNvSpPr txBox="1"/>
          <p:nvPr/>
        </p:nvSpPr>
        <p:spPr>
          <a:xfrm>
            <a:off x="6708068" y="4149070"/>
            <a:ext cx="5158567" cy="1015663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algn="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TEAM 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Tbeaver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endParaRPr lang="en-US" altLang="ko-KR" sz="2400" b="1" dirty="0" smtClean="0">
              <a:solidFill>
                <a:srgbClr val="FF0000"/>
              </a:solidFill>
              <a:latin typeface="+mj-ea"/>
              <a:ea typeface="+mj-ea"/>
            </a:endParaRPr>
          </a:p>
          <a:p>
            <a:pPr algn="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육승환</a:t>
            </a:r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송진경</a:t>
            </a:r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윤 별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" y="1579670"/>
            <a:ext cx="12191999" cy="219090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39597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2860" y="1803510"/>
            <a:ext cx="2629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DW</a:t>
            </a:r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아카데미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1" y="6348813"/>
            <a:ext cx="1482842" cy="385879"/>
          </a:xfrm>
          <a:prstGeom prst="rect">
            <a:avLst/>
          </a:prstGeom>
        </p:spPr>
      </p:pic>
      <p:sp>
        <p:nvSpPr>
          <p:cNvPr id="18" name="Rectangle 10"/>
          <p:cNvSpPr>
            <a:spLocks noChangeArrowheads="1"/>
          </p:cNvSpPr>
          <p:nvPr/>
        </p:nvSpPr>
        <p:spPr bwMode="auto">
          <a:xfrm>
            <a:off x="10859084" y="-40947"/>
            <a:ext cx="8851785" cy="286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3" name="_x278651016" descr="EMB0000378c3f3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64" y="6381328"/>
            <a:ext cx="1180238" cy="37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C535B9-0206-4933-B3A2-FC73A8BF1A8F}"/>
              </a:ext>
            </a:extLst>
          </p:cNvPr>
          <p:cNvSpPr txBox="1"/>
          <p:nvPr/>
        </p:nvSpPr>
        <p:spPr>
          <a:xfrm>
            <a:off x="5159896" y="2367345"/>
            <a:ext cx="6768752" cy="615553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HelloPT</a:t>
            </a:r>
            <a:r>
              <a:rPr lang="ko-KR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 </a:t>
            </a:r>
            <a:r>
              <a:rPr lang="en-US" altLang="ko-KR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운동</a:t>
            </a:r>
            <a:r>
              <a:rPr lang="en-US" altLang="ko-KR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  <a:endParaRPr lang="ko-KR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-1907"/>
            <a:ext cx="12192000" cy="338554"/>
          </a:xfrm>
          <a:prstGeom prst="rect">
            <a:avLst/>
          </a:prstGeom>
          <a:solidFill>
            <a:srgbClr val="F5DF4D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altLang="ko-KR" sz="1600" spc="600" dirty="0" smtClean="0">
                <a:solidFill>
                  <a:schemeClr val="bg2">
                    <a:lumMod val="10000"/>
                  </a:schemeClr>
                </a:solidFill>
                <a:latin typeface="+mj-ea"/>
                <a:ea typeface="+mj-ea"/>
              </a:rPr>
              <a:t>K-Digital </a:t>
            </a:r>
            <a:r>
              <a:rPr lang="en-US" altLang="ko-KR" sz="1600" spc="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Training</a:t>
            </a:r>
            <a:endParaRPr lang="ko-KR" altLang="en-US" sz="1600" spc="6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10067" y="1700808"/>
            <a:ext cx="11971867" cy="1944216"/>
          </a:xfrm>
          <a:prstGeom prst="rect">
            <a:avLst/>
          </a:prstGeom>
          <a:noFill/>
          <a:ln w="15875">
            <a:solidFill>
              <a:srgbClr val="939597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683732" y="790307"/>
            <a:ext cx="820426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 smtClean="0">
                <a:ln w="15875">
                  <a:solidFill>
                    <a:prstClr val="black"/>
                  </a:solidFill>
                </a:ln>
                <a:pattFill prst="dkUpDiag">
                  <a:fgClr>
                    <a:srgbClr val="E7E6E6">
                      <a:lumMod val="25000"/>
                    </a:srgb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05</a:t>
            </a:r>
            <a:r>
              <a:rPr kumimoji="0" lang="en-US" altLang="ko-KR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569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45569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339102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자체 평가 의견</a:t>
            </a:r>
            <a:endParaRPr kumimoji="0" lang="ko-KR" altLang="en-US" sz="2400" b="0" i="0" u="none" strike="noStrike" kern="1200" cap="none" spc="0" normalizeH="0" baseline="0" noProof="0" dirty="0">
              <a:ln>
                <a:solidFill>
                  <a:srgbClr val="FE431E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267179" y="2010468"/>
            <a:ext cx="95025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강점</a:t>
            </a:r>
            <a:r>
              <a:rPr kumimoji="0" lang="en-US" altLang="ko-KR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!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0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</a:t>
            </a:r>
            <a:r>
              <a:rPr kumimoji="0" lang="ko-KR" altLang="en-US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깔끔한 </a:t>
            </a:r>
            <a:r>
              <a:rPr kumimoji="0" lang="en-US" altLang="ko-KR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UI </a:t>
            </a:r>
            <a:r>
              <a:rPr kumimoji="0" lang="ko-KR" altLang="en-US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구축 및 사용자 </a:t>
            </a:r>
            <a:r>
              <a:rPr kumimoji="0" lang="en-US" altLang="ko-KR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Input</a:t>
            </a:r>
            <a:r>
              <a:rPr kumimoji="0" lang="ko-KR" altLang="en-US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을 최소화 하여 </a:t>
            </a:r>
            <a:r>
              <a:rPr kumimoji="0" lang="en-US" altLang="ko-KR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UX </a:t>
            </a:r>
            <a:r>
              <a:rPr kumimoji="0" lang="ko-KR" altLang="en-US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편의성 최적화</a:t>
            </a:r>
            <a:r>
              <a:rPr kumimoji="0" lang="en-US" altLang="ko-KR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.</a:t>
            </a:r>
            <a:endParaRPr kumimoji="0" lang="en-US" altLang="ko-KR" sz="1600" b="0" i="0" u="none" strike="noStrike" kern="1200" cap="none" spc="-10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0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</a:t>
            </a:r>
            <a:r>
              <a:rPr kumimoji="0" lang="ko-KR" altLang="en-US" sz="16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충분한 벤치마킹을 통해 현 시장에 있는 기능을 활용</a:t>
            </a:r>
            <a:endParaRPr kumimoji="0" lang="en-US" altLang="ko-KR" sz="1600" b="0" i="0" u="none" strike="noStrike" kern="1200" cap="none" spc="-100" normalizeH="0" baseline="0" noProof="0" dirty="0" smtClean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67179" y="3933056"/>
            <a:ext cx="75651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-   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어려웠던 점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    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백엔드의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보안요소는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 매우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철저해야하며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 난이도가 높았다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    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프론트엔드와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백엔드가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data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를 주고 받을 때의 일관성과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가독성에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신경써야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 한다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.  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버그는 미리 알기 어렵기때문에 대비가 쉽지 않았다</a:t>
            </a: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0329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683732" y="790307"/>
            <a:ext cx="820426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05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339102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자체 평가 의견</a:t>
            </a:r>
            <a:endParaRPr lang="ko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47528" y="2276872"/>
            <a:ext cx="94321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후기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및 </a:t>
            </a:r>
            <a:r>
              <a:rPr lang="ko-KR" altLang="en-US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소감</a:t>
            </a:r>
            <a:endParaRPr lang="en-US" altLang="ko-KR" sz="1600" spc="-10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   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다른 </a:t>
            </a:r>
            <a:r>
              <a:rPr lang="ko-KR" altLang="en-US" sz="14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팀에 비해 인원이 적었지만 기한 내에 팀에서 의도한 기능 및 </a:t>
            </a:r>
            <a:r>
              <a:rPr lang="en-US" altLang="ko-KR" sz="14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UI</a:t>
            </a:r>
            <a:r>
              <a:rPr lang="ko-KR" altLang="en-US" sz="14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를 성공적으로 구현했으며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endParaRPr lang="en-US" altLang="ko-KR" sz="1400" spc="-10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4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   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적절한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역할 배분을 통해 다양한 역량을 증가 시켰다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. 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초기 기획에 서로가 자신 있는 파트를 맡아 </a:t>
            </a:r>
            <a:endParaRPr lang="en-US" altLang="ko-KR" sz="1400" spc="-10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     </a:t>
            </a:r>
            <a:r>
              <a:rPr lang="ko-KR" altLang="en-US" sz="1400" spc="-100" dirty="0" err="1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나눈것이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큰  도움이 되었는데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,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특히 </a:t>
            </a:r>
            <a:r>
              <a:rPr lang="ko-KR" altLang="en-US" sz="1400" spc="-100" dirty="0" err="1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송진경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팀원이 제작한 와이어 프레임으로 기반으로 </a:t>
            </a:r>
            <a:endParaRPr lang="en-US" altLang="ko-KR" sz="1400" spc="-10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4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   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윤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별 팀원이 시각적인 디자인 및  퍼블리싱을 맡았고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 err="1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서버구축과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API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설계는 </a:t>
            </a:r>
            <a:r>
              <a:rPr lang="ko-KR" altLang="en-US" sz="1400" spc="-100" dirty="0" err="1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육승환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팀원이 만들며 </a:t>
            </a:r>
            <a:endParaRPr lang="en-US" altLang="ko-KR" sz="1400" spc="-10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4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    </a:t>
            </a:r>
            <a:r>
              <a:rPr lang="ko-KR" altLang="en-US" sz="1400" spc="-100" dirty="0" err="1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송진경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팀원의 보조로 멋진 결과물을 만들어 낼 수 있었다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이렇게 서로를 도와 줌으로 실력 향상에 </a:t>
            </a:r>
            <a:endParaRPr lang="en-US" altLang="ko-KR" sz="1400" spc="-10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4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    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많은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도움이 되었으며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,</a:t>
            </a:r>
            <a:r>
              <a:rPr lang="en-US" altLang="ko-KR" sz="14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활발한 </a:t>
            </a:r>
            <a:r>
              <a:rPr lang="ko-KR" altLang="en-US" sz="14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소통을 통해 </a:t>
            </a:r>
            <a:r>
              <a:rPr lang="ko-KR" altLang="en-US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프로젝트를 원활하게 </a:t>
            </a:r>
            <a:r>
              <a:rPr lang="ko-KR" altLang="en-US" sz="14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끝마칠 수 있었다</a:t>
            </a:r>
            <a:r>
              <a:rPr lang="en-US" altLang="ko-KR" sz="1400" spc="-100" dirty="0" smtClean="0"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  <a:defRPr/>
            </a:pPr>
            <a:endParaRPr lang="en-US" altLang="ko-KR" sz="1400" spc="-1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400" spc="-10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400" spc="-100" dirty="0" smtClean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939597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그림 5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231778" y="0"/>
            <a:ext cx="39616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F25AF93-4D09-4EFE-A590-77AE80F194E2}"/>
              </a:ext>
            </a:extLst>
          </p:cNvPr>
          <p:cNvSpPr txBox="1"/>
          <p:nvPr/>
        </p:nvSpPr>
        <p:spPr>
          <a:xfrm>
            <a:off x="6296549" y="1485945"/>
            <a:ext cx="3673068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01.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</a:t>
            </a:r>
            <a:r>
              <a:rPr lang="ko-KR" altLang="en-US" sz="28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개요</a:t>
            </a:r>
            <a:endParaRPr lang="ko-KR" altLang="en-US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41571E-D5AF-4658-8E5B-5F588CCC25FE}"/>
              </a:ext>
            </a:extLst>
          </p:cNvPr>
          <p:cNvSpPr txBox="1"/>
          <p:nvPr/>
        </p:nvSpPr>
        <p:spPr>
          <a:xfrm>
            <a:off x="6296549" y="2287034"/>
            <a:ext cx="4969212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02.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팀 구성 및 역할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A5B540-74AA-4CA6-904D-994DB65E4EB3}"/>
              </a:ext>
            </a:extLst>
          </p:cNvPr>
          <p:cNvSpPr txBox="1"/>
          <p:nvPr/>
        </p:nvSpPr>
        <p:spPr>
          <a:xfrm>
            <a:off x="6296549" y="3088123"/>
            <a:ext cx="5293248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03.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절차 및 방법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3889212"/>
            <a:ext cx="4480049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04.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결과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4690301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05.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자체 평가 의견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4CDDD06-C26E-49E8-A179-00D4CDF28DDF}"/>
              </a:ext>
            </a:extLst>
          </p:cNvPr>
          <p:cNvSpPr/>
          <p:nvPr/>
        </p:nvSpPr>
        <p:spPr bwMode="auto">
          <a:xfrm>
            <a:off x="1" y="0"/>
            <a:ext cx="5231780" cy="6858000"/>
          </a:xfrm>
          <a:prstGeom prst="rect">
            <a:avLst/>
          </a:prstGeom>
          <a:solidFill>
            <a:srgbClr val="F5D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44696" y="189630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272024" y="5292497"/>
            <a:ext cx="90364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벤치마킹 중 없었던 개인별 피드백 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PT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홈페이지를 만듦으로써 사용자 증가 효과를 유도하여 기획함</a:t>
            </a:r>
            <a:endParaRPr lang="en-US" altLang="ko-KR" sz="1600" spc="-150" dirty="0" smtClean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 smtClean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935760" y="790307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개요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272024" y="1700808"/>
            <a:ext cx="71282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온라인 헬스 클래스를 바탕으로 여가 시간이 부족한 현대인들을 위하여 기획함</a:t>
            </a:r>
            <a:endParaRPr lang="en-US" altLang="ko-KR" sz="1600" spc="-150" dirty="0" smtClean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72024" y="2492896"/>
            <a:ext cx="93604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종목에 따른 선생님이 개인 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PT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를 온라인으로 피드백 할 수 있도록 </a:t>
            </a:r>
            <a:r>
              <a:rPr lang="ko-KR" altLang="en-US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에듀테크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과정에 맞게 설계함 </a:t>
            </a:r>
            <a:endParaRPr lang="en-US" altLang="ko-KR" sz="1600" spc="-150" dirty="0" smtClean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272024" y="3255306"/>
            <a:ext cx="669618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개발 언어 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: Html, </a:t>
            </a:r>
            <a:r>
              <a:rPr lang="en-US" altLang="ko-KR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css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, </a:t>
            </a:r>
            <a:r>
              <a:rPr lang="en-US" altLang="ko-KR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javascript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java 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개발 툴 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: </a:t>
            </a:r>
            <a:r>
              <a:rPr lang="en-US" altLang="ko-KR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vscode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adobe </a:t>
            </a:r>
            <a:r>
              <a:rPr lang="en-US" altLang="ko-KR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photoshop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en-US" altLang="ko-KR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figma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en-US" altLang="ko-KR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intelliJ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, GitHub</a:t>
            </a:r>
          </a:p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개발환경 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: Windows, </a:t>
            </a:r>
            <a:r>
              <a:rPr lang="en-US" altLang="ko-KR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macOS</a:t>
            </a:r>
            <a:endParaRPr lang="en-US" altLang="ko-KR" sz="1600" spc="-150" dirty="0" smtClean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272024" y="4398203"/>
            <a:ext cx="781230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각 교과별 메뉴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마이페이지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로그인 및 회원가입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게시판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(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일기장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자유게시판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),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칼로리 검색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</a:t>
            </a:r>
          </a:p>
          <a:p>
            <a:pPr>
              <a:defRPr/>
            </a:pP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   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이벤트 페이지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강의 </a:t>
            </a:r>
            <a:r>
              <a:rPr lang="ko-KR" altLang="en-US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영상페이지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강의 구매 페이지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장바구니</a:t>
            </a:r>
            <a:r>
              <a:rPr lang="en-US" altLang="ko-KR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600" spc="-150" dirty="0" err="1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구매목록</a:t>
            </a:r>
            <a:r>
              <a:rPr lang="ko-KR" altLang="en-US" sz="1600" spc="-150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등</a:t>
            </a:r>
            <a:endParaRPr lang="en-US" altLang="ko-KR" sz="1600" spc="-150" dirty="0" smtClean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4026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375920" y="790307"/>
            <a:ext cx="651207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387798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팀 구성 및 역할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5934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800" b="1" dirty="0">
              <a:ln w="12700">
                <a:solidFill>
                  <a:srgbClr val="939597"/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chemeClr val="bg2">
                    <a:lumMod val="90000"/>
                  </a:schemeClr>
                </a:bgClr>
              </a:pattFill>
              <a:effectLst>
                <a:outerShdw dist="38100" dir="2640000" algn="bl" rotWithShape="0">
                  <a:srgbClr val="939597"/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925764"/>
              </p:ext>
            </p:extLst>
          </p:nvPr>
        </p:nvGraphicFramePr>
        <p:xfrm>
          <a:off x="1164356" y="1374957"/>
          <a:ext cx="9649072" cy="5037082"/>
        </p:xfrm>
        <a:graphic>
          <a:graphicData uri="http://schemas.openxmlformats.org/drawingml/2006/table">
            <a:tbl>
              <a:tblPr firstRow="1" bandRow="1">
                <a:effectLst/>
                <a:tableStyleId>{8EC20E35-A176-4012-BC5E-935CFFF8708E}</a:tableStyleId>
              </a:tblPr>
              <a:tblGrid>
                <a:gridCol w="2016224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6048672">
                  <a:extLst>
                    <a:ext uri="{9D8B030D-6E8A-4147-A177-3AD203B41FA5}">
                      <a16:colId xmlns:a16="http://schemas.microsoft.com/office/drawing/2014/main" val="1042151021"/>
                    </a:ext>
                  </a:extLst>
                </a:gridCol>
              </a:tblGrid>
              <a:tr h="3735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훈련생</a:t>
                      </a:r>
                      <a:endParaRPr lang="ko-KR" altLang="en-US" sz="18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역할</a:t>
                      </a:r>
                      <a:endParaRPr lang="ko-KR" altLang="en-US" sz="18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담당 업무</a:t>
                      </a:r>
                      <a:endParaRPr lang="ko-KR" altLang="en-US" sz="18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1307342"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육승환</a:t>
                      </a:r>
                      <a:endParaRPr lang="ko-KR" altLang="en-US" sz="1800" b="0" i="0" u="none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팀장</a:t>
                      </a:r>
                      <a:endParaRPr kumimoji="0" lang="en-US" altLang="ko-KR" sz="1600" i="0" u="none" strike="noStrike" kern="1200" cap="none" spc="0" normalizeH="0" baseline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i="0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ko-KR" altLang="en-US" sz="160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데이터 정제 및 정규화</a:t>
                      </a:r>
                      <a:r>
                        <a:rPr kumimoji="0" lang="en-US" altLang="ko-KR" sz="160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i="0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ko-KR" altLang="en-US" sz="160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기초 서버 구조 설계</a:t>
                      </a:r>
                      <a:endParaRPr kumimoji="0" lang="en-US" altLang="ko-KR" sz="160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en-US" altLang="ko-KR" sz="1600" b="0" i="0" u="none" strike="noStrike" kern="1200" cap="none" spc="0" normalizeH="0" baseline="0" dirty="0" err="1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RestAPI</a:t>
                      </a:r>
                      <a:r>
                        <a:rPr kumimoji="0" lang="en-US" altLang="ko-KR" sz="1600" b="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ko-KR" altLang="en-US" sz="1600" b="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설계 및 테스트</a:t>
                      </a:r>
                      <a:endParaRPr kumimoji="0" lang="en-US" altLang="ko-KR" sz="1600" b="0" i="0" u="none" strike="noStrike" kern="1200" cap="none" spc="0" normalizeH="0" baseline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en-US" altLang="ko-KR" sz="1600" b="0" i="0" u="none" strike="noStrike" kern="1200" cap="none" spc="0" normalizeH="0" baseline="0" dirty="0" err="1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javascript</a:t>
                      </a:r>
                      <a:r>
                        <a:rPr kumimoji="0" lang="en-US" altLang="ko-KR" sz="1600" b="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altLang="ko-KR" sz="1600" b="0" i="0" u="none" strike="noStrike" kern="1200" cap="none" spc="0" normalizeH="0" baseline="0" dirty="0" err="1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css</a:t>
                      </a:r>
                      <a:r>
                        <a:rPr kumimoji="0" lang="en-US" altLang="ko-KR" sz="1600" b="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html </a:t>
                      </a:r>
                      <a:r>
                        <a:rPr kumimoji="0" lang="ko-KR" altLang="en-US" sz="1600" b="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구현 및 테스트</a:t>
                      </a:r>
                      <a:endParaRPr kumimoji="0" lang="ko-KR" altLang="en-US" sz="1600" i="0" u="none" strike="noStrike" kern="1200" cap="none" spc="0" normalizeH="0" baseline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13073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송진경</a:t>
                      </a:r>
                      <a:endParaRPr lang="ko-KR" altLang="en-US" sz="1800" b="0" i="0" u="none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팀원</a:t>
                      </a:r>
                      <a:endParaRPr kumimoji="0" lang="en-US" altLang="ko-KR" sz="160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i="0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ko-KR" altLang="en-US" sz="160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프로젝트 와이어프레임 설계</a:t>
                      </a:r>
                      <a:endParaRPr kumimoji="0" lang="en-US" altLang="ko-KR" sz="160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i="0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ko-KR" altLang="en-US" sz="160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게시판 설계</a:t>
                      </a:r>
                      <a:endParaRPr kumimoji="0" lang="en-US" altLang="ko-KR" sz="160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i="0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ko-KR" altLang="en-US" sz="160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이미지 제작</a:t>
                      </a:r>
                      <a:endParaRPr kumimoji="0" lang="en-US" altLang="ko-KR" sz="160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en-US" altLang="ko-KR" sz="1600" b="0" i="0" u="none" strike="noStrike" kern="1200" cap="none" spc="0" normalizeH="0" baseline="0" dirty="0" err="1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javascript</a:t>
                      </a:r>
                      <a:r>
                        <a:rPr kumimoji="0" lang="en-US" altLang="ko-KR" sz="1600" b="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altLang="ko-KR" sz="1600" b="0" i="0" u="none" strike="noStrike" kern="1200" cap="none" spc="0" normalizeH="0" baseline="0" dirty="0" err="1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css</a:t>
                      </a:r>
                      <a:r>
                        <a:rPr kumimoji="0" lang="en-US" altLang="ko-KR" sz="1600" b="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html </a:t>
                      </a:r>
                      <a:r>
                        <a:rPr kumimoji="0" lang="ko-KR" altLang="en-US" sz="1600" b="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구현 및 테스트</a:t>
                      </a:r>
                      <a:endParaRPr kumimoji="0" lang="ko-KR" altLang="en-US" sz="1600" i="0" u="none" strike="noStrike" kern="1200" cap="none" spc="0" normalizeH="0" baseline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8740807"/>
                  </a:ext>
                </a:extLst>
              </a:tr>
              <a:tr h="9912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윤 별</a:t>
                      </a:r>
                      <a:endParaRPr kumimoji="0" lang="ko-KR" altLang="en-US" sz="1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팀원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i="0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ko-KR" altLang="en-US" sz="160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전체 퍼블리싱 담당 및 일부 이미지 제작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i="0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ko-KR" altLang="en-US" sz="160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외부 데이터 수집 및 자료조사</a:t>
                      </a:r>
                      <a:endParaRPr kumimoji="0" lang="en-US" altLang="ko-KR" sz="160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en-US" altLang="ko-KR" sz="1600" b="0" i="0" u="none" strike="noStrike" kern="1200" cap="none" spc="0" normalizeH="0" baseline="0" dirty="0" err="1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javascript</a:t>
                      </a:r>
                      <a:r>
                        <a:rPr kumimoji="0" lang="en-US" altLang="ko-KR" sz="1600" b="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altLang="ko-KR" sz="1600" b="0" i="0" u="none" strike="noStrike" kern="1200" cap="none" spc="0" normalizeH="0" baseline="0" dirty="0" err="1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css</a:t>
                      </a:r>
                      <a:r>
                        <a:rPr kumimoji="0" lang="en-US" altLang="ko-KR" sz="1600" b="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html </a:t>
                      </a:r>
                      <a:r>
                        <a:rPr kumimoji="0" lang="ko-KR" altLang="en-US" sz="1600" b="0" i="0" u="none" strike="noStrike" kern="1200" cap="none" spc="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구현 및 테스트</a:t>
                      </a:r>
                      <a:endParaRPr kumimoji="0" lang="en-US" altLang="ko-KR" sz="1600" b="0" i="0" u="none" strike="noStrike" kern="1200" cap="none" spc="0" normalizeH="0" baseline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i="0" baseline="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ko-KR" altLang="en-US" sz="160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유효성 검사 테스트</a:t>
                      </a:r>
                      <a:endParaRPr kumimoji="0" lang="en-US" altLang="ko-KR" sz="160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013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494456"/>
              </p:ext>
            </p:extLst>
          </p:nvPr>
        </p:nvGraphicFramePr>
        <p:xfrm>
          <a:off x="1062842" y="1647241"/>
          <a:ext cx="10153129" cy="4266035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779362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2363890">
                  <a:extLst>
                    <a:ext uri="{9D8B030D-6E8A-4147-A177-3AD203B41FA5}">
                      <a16:colId xmlns:a16="http://schemas.microsoft.com/office/drawing/2014/main" val="2457702995"/>
                    </a:ext>
                  </a:extLst>
                </a:gridCol>
                <a:gridCol w="3824340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2185537">
                  <a:extLst>
                    <a:ext uri="{9D8B030D-6E8A-4147-A177-3AD203B41FA5}">
                      <a16:colId xmlns:a16="http://schemas.microsoft.com/office/drawing/2014/main" val="1146148137"/>
                    </a:ext>
                  </a:extLst>
                </a:gridCol>
              </a:tblGrid>
              <a:tr h="39607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구분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기간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활동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비고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사전 기획</a:t>
                      </a:r>
                      <a:endParaRPr lang="ko-KR" altLang="en-US" sz="1500" b="1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6/3~ 6~4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프로젝트 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기획 및 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주제 선정</a:t>
                      </a:r>
                      <a:endParaRPr lang="en-US" altLang="ko-KR" sz="150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 err="1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기획안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작성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아이디어 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선정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5502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데이터 수집</a:t>
                      </a:r>
                      <a:endParaRPr kumimoji="0" lang="ko-KR" altLang="en-US" sz="1500" i="1" u="none" strike="noStrike" kern="1200" cap="none" spc="-10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6/5~ 6~7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외부 데이터 수집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벤치마킹</a:t>
                      </a:r>
                      <a:r>
                        <a:rPr lang="en-US" altLang="ko-KR" sz="1500" b="0" i="1" u="none" spc="-10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500" b="0" i="1" u="none" spc="-10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및 와이어프레임 설계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벤치마킹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585898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데이터 전처리</a:t>
                      </a:r>
                      <a:endParaRPr kumimoji="0" lang="ko-KR" altLang="en-US" sz="1500" i="1" u="none" strike="noStrike" kern="1200" cap="none" spc="-10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6/10~ 6~14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b="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DB</a:t>
                      </a:r>
                      <a:r>
                        <a:rPr lang="ko-KR" altLang="en-US" sz="1500" b="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설계 및 기초 서버 구축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487332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</a:rPr>
                        <a:t>모델링</a:t>
                      </a:r>
                      <a:endParaRPr lang="ko-KR" altLang="en-US" sz="1500" b="1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6/17~ 6~21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b="0" i="1" u="none" strike="noStrike" spc="-100" dirty="0" err="1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RestAPI</a:t>
                      </a:r>
                      <a:r>
                        <a:rPr lang="ko-KR" altLang="en-US" sz="1500" b="0" i="1" u="none" strike="noStrike" spc="-10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구축</a:t>
                      </a:r>
                      <a:endParaRPr lang="en-US" altLang="ko-KR" sz="1500" b="0" i="1" u="none" strike="noStrike" spc="-10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b="0" i="1" u="none" strike="noStrike" spc="-100" dirty="0" err="1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html,css</a:t>
                      </a:r>
                      <a:r>
                        <a:rPr lang="en-US" altLang="ko-KR" sz="1500" b="0" i="1" u="none" strike="noStrike" spc="-10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  <a:r>
                        <a:rPr lang="ko-KR" altLang="en-US" sz="1500" b="0" i="1" u="none" strike="noStrike" spc="-100" baseline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등 기초 프론트 구축</a:t>
                      </a:r>
                      <a:endParaRPr lang="en-US" altLang="ko-KR" sz="1500" b="0" i="1" u="none" strike="noStrik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이미지 제작</a:t>
                      </a:r>
                      <a:endParaRPr lang="ko-KR" altLang="en-US" sz="1500" b="0" i="1" u="none" strike="noStrik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 dirty="0" err="1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팀별</a:t>
                      </a:r>
                      <a:r>
                        <a:rPr lang="ko-KR" altLang="en-US" sz="1500" b="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 중간보고 </a:t>
                      </a:r>
                      <a:r>
                        <a:rPr lang="ko-KR" altLang="en-US" sz="1500" b="0" i="1" u="none" strike="noStrike" spc="-100" dirty="0" err="1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매번실시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716193"/>
                  </a:ext>
                </a:extLst>
              </a:tr>
              <a:tr h="5502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서비스 구축</a:t>
                      </a:r>
                      <a:endParaRPr kumimoji="0" lang="ko-KR" altLang="en-US" sz="1500" b="1" i="1" u="none" strike="noStrike" kern="1200" cap="none" spc="-10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6/24~ 6~28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서버 연계 및 기능 구축</a:t>
                      </a:r>
                      <a:endParaRPr lang="en-US" altLang="ko-KR" sz="1500" b="0" i="1" u="none" strike="noStrik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테스트 및 버그 수정</a:t>
                      </a:r>
                      <a:endParaRPr lang="en-US" altLang="ko-KR" sz="1500" b="0" i="1" u="none" strike="noStrik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최종 테스트 및 수정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i="1" u="none" strike="noStrike" kern="1200" cap="none" spc="-100" normalizeH="0" baseline="0" noProof="0" dirty="0" smtClean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총 개발기간</a:t>
                      </a:r>
                      <a:endParaRPr kumimoji="0" lang="ko-KR" altLang="en-US" sz="1500" b="1" i="1" u="none" strike="noStrike" kern="1200" cap="none" spc="-100" normalizeH="0" baseline="0" noProof="0" dirty="0" smtClean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 smtClean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6/3~ 6~28</a:t>
                      </a:r>
                      <a:r>
                        <a:rPr lang="en-US" altLang="ko-KR" sz="1500" i="1" u="none" spc="-100" baseline="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(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총 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4</a:t>
                      </a:r>
                      <a:r>
                        <a:rPr lang="ko-KR" altLang="en-US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주</a:t>
                      </a:r>
                      <a:r>
                        <a:rPr lang="en-US" altLang="ko-KR" sz="1500" i="1" u="non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 smtClean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1500" i="1" u="none" strike="noStrike" spc="-1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947352"/>
                  </a:ext>
                </a:extLst>
              </a:tr>
            </a:tbl>
          </a:graphicData>
        </a:graphic>
      </p:graphicFrame>
      <p:sp>
        <p:nvSpPr>
          <p:cNvPr id="3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4185761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절차 및 방법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642243" y="790307"/>
            <a:ext cx="600801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38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</a:t>
            </a: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40" y="1160748"/>
            <a:ext cx="9649072" cy="542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-10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결과 제시 </a:t>
            </a: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pattFill prst="dkUpDiag">
                  <a:fgClr>
                    <a:srgbClr val="E7E6E6">
                      <a:lumMod val="25000"/>
                    </a:srgb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569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45569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09" y="1064868"/>
            <a:ext cx="9835527" cy="553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66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-10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결과 제시 </a:t>
            </a: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pattFill prst="dkUpDiag">
                  <a:fgClr>
                    <a:srgbClr val="E7E6E6">
                      <a:lumMod val="25000"/>
                    </a:srgb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45569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45569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40" y="1075429"/>
            <a:ext cx="9816752" cy="552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28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</a:t>
            </a: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 smtClean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</a:t>
            </a:r>
            <a:r>
              <a:rPr lang="ko-KR" altLang="en-US" sz="2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결과</a:t>
            </a:r>
            <a:endParaRPr lang="ko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3" name="Document - Chrome 2024-07-04 15-03-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4001" y="2399402"/>
            <a:ext cx="5755995" cy="3117830"/>
          </a:xfrm>
          <a:prstGeom prst="rect">
            <a:avLst/>
          </a:prstGeom>
        </p:spPr>
      </p:pic>
      <p:pic>
        <p:nvPicPr>
          <p:cNvPr id="12" name="사용자fin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31998" y="2399402"/>
            <a:ext cx="5755994" cy="311783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235460" y="1258721"/>
            <a:ext cx="2042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600" b="1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4. </a:t>
            </a:r>
            <a:r>
              <a:rPr lang="ko-KR" altLang="en-US" sz="1600" b="1" dirty="0" smtClean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</a:t>
            </a:r>
            <a:endParaRPr lang="ko-KR" altLang="en-US" sz="1600" b="1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5397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김당근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2627</TotalTime>
  <Words>540</Words>
  <Application>Microsoft Office PowerPoint</Application>
  <PresentationFormat>와이드스크린</PresentationFormat>
  <Paragraphs>110</Paragraphs>
  <Slides>11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Arial</vt:lpstr>
      <vt:lpstr>HY견고딕</vt:lpstr>
      <vt:lpstr>Calibri Light</vt:lpstr>
      <vt:lpstr>Calibri</vt:lpstr>
      <vt:lpstr>Wingdings</vt:lpstr>
      <vt:lpstr>맑은 고딕</vt:lpstr>
      <vt:lpstr>휴먼둥근헤드라인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김다은</dc:creator>
  <cp:lastModifiedBy>admin</cp:lastModifiedBy>
  <cp:revision>218</cp:revision>
  <dcterms:created xsi:type="dcterms:W3CDTF">2014-04-29T00:37:20Z</dcterms:created>
  <dcterms:modified xsi:type="dcterms:W3CDTF">2024-07-31T07:47:37Z</dcterms:modified>
</cp:coreProperties>
</file>